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Nuni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bold.fntdata"/><Relationship Id="rId10" Type="http://schemas.openxmlformats.org/officeDocument/2006/relationships/slide" Target="slides/slide5.xml"/><Relationship Id="rId32" Type="http://schemas.openxmlformats.org/officeDocument/2006/relationships/font" Target="fonts/Nunito-regular.fntdata"/><Relationship Id="rId13" Type="http://schemas.openxmlformats.org/officeDocument/2006/relationships/slide" Target="slides/slide8.xml"/><Relationship Id="rId35" Type="http://schemas.openxmlformats.org/officeDocument/2006/relationships/font" Target="fonts/Nunito-boldItalic.fntdata"/><Relationship Id="rId12" Type="http://schemas.openxmlformats.org/officeDocument/2006/relationships/slide" Target="slides/slide7.xml"/><Relationship Id="rId34" Type="http://schemas.openxmlformats.org/officeDocument/2006/relationships/font" Target="fonts/Nuni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5a9914c71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5a9914c71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5a9914c71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5a9914c71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5a9914c71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5a9914c71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5a9914c71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5a9914c71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5a9914c71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5a9914c71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5a9914c715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5a9914c715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a9eb4e38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a9eb4e38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5a9eb4e3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5a9eb4e3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5a9eb4e38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5a9eb4e38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5a9eb4e38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5a9eb4e38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588d6beb9c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588d6beb9c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5a9eb4e38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5a9eb4e38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5a9eb4e38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5a9eb4e38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5a9914c715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5a9914c71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5a9914c715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5a9914c715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5a9914c715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5a9914c715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5a9914c715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5a9914c715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5a9914c715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5a9914c715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5a9914c71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5a9914c71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5a9914c71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5a9914c71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5a9914c71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5a9914c71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5a9914c71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a9914c71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5a9914c715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5a9914c715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5a9914c71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5a9914c71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5a9914c71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5a9914c71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3.png"/><Relationship Id="rId4" Type="http://schemas.openxmlformats.org/officeDocument/2006/relationships/hyperlink" Target="https://www.bmc.com/blogs/cobit-2019-vs-cobit-5/"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9.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968928" y="628808"/>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Current Trends in Information Security </a:t>
            </a:r>
            <a:endParaRPr/>
          </a:p>
        </p:txBody>
      </p:sp>
      <p:sp>
        <p:nvSpPr>
          <p:cNvPr id="129" name="Google Shape;129;p13"/>
          <p:cNvSpPr txBox="1"/>
          <p:nvPr>
            <p:ph idx="1" type="subTitle"/>
          </p:nvPr>
        </p:nvSpPr>
        <p:spPr>
          <a:xfrm>
            <a:off x="1968925" y="2310458"/>
            <a:ext cx="5361300" cy="52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Chapter 2: HCSC_701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22"/>
          <p:cNvPicPr preferRelativeResize="0"/>
          <p:nvPr/>
        </p:nvPicPr>
        <p:blipFill>
          <a:blip r:embed="rId3">
            <a:alphaModFix/>
          </a:blip>
          <a:stretch>
            <a:fillRect/>
          </a:stretch>
        </p:blipFill>
        <p:spPr>
          <a:xfrm>
            <a:off x="335238" y="0"/>
            <a:ext cx="8473523" cy="50411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23"/>
          <p:cNvPicPr preferRelativeResize="0"/>
          <p:nvPr/>
        </p:nvPicPr>
        <p:blipFill>
          <a:blip r:embed="rId3">
            <a:alphaModFix/>
          </a:blip>
          <a:stretch>
            <a:fillRect/>
          </a:stretch>
        </p:blipFill>
        <p:spPr>
          <a:xfrm>
            <a:off x="152400" y="152400"/>
            <a:ext cx="8839199" cy="4991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24"/>
          <p:cNvPicPr preferRelativeResize="0"/>
          <p:nvPr/>
        </p:nvPicPr>
        <p:blipFill>
          <a:blip r:embed="rId3">
            <a:alphaModFix/>
          </a:blip>
          <a:stretch>
            <a:fillRect/>
          </a:stretch>
        </p:blipFill>
        <p:spPr>
          <a:xfrm>
            <a:off x="65450" y="46150"/>
            <a:ext cx="9078549" cy="5097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25"/>
          <p:cNvPicPr preferRelativeResize="0"/>
          <p:nvPr/>
        </p:nvPicPr>
        <p:blipFill>
          <a:blip r:embed="rId3">
            <a:alphaModFix/>
          </a:blip>
          <a:stretch>
            <a:fillRect/>
          </a:stretch>
        </p:blipFill>
        <p:spPr>
          <a:xfrm>
            <a:off x="152400" y="152400"/>
            <a:ext cx="8609275" cy="48386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26"/>
          <p:cNvPicPr preferRelativeResize="0"/>
          <p:nvPr/>
        </p:nvPicPr>
        <p:blipFill>
          <a:blip r:embed="rId3">
            <a:alphaModFix/>
          </a:blip>
          <a:stretch>
            <a:fillRect/>
          </a:stretch>
        </p:blipFill>
        <p:spPr>
          <a:xfrm>
            <a:off x="152400" y="152400"/>
            <a:ext cx="8839200" cy="473765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27"/>
          <p:cNvPicPr preferRelativeResize="0"/>
          <p:nvPr/>
        </p:nvPicPr>
        <p:blipFill rotWithShape="1">
          <a:blip r:embed="rId3">
            <a:alphaModFix/>
          </a:blip>
          <a:srcRect b="6985" l="0" r="0" t="0"/>
          <a:stretch/>
        </p:blipFill>
        <p:spPr>
          <a:xfrm>
            <a:off x="152400" y="88575"/>
            <a:ext cx="8704726" cy="4910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Standards for INFOSEC</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9"/>
          <p:cNvSpPr txBox="1"/>
          <p:nvPr>
            <p:ph type="title"/>
          </p:nvPr>
        </p:nvSpPr>
        <p:spPr>
          <a:xfrm>
            <a:off x="681275" y="325950"/>
            <a:ext cx="7505700" cy="504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Standards</a:t>
            </a:r>
            <a:endParaRPr/>
          </a:p>
        </p:txBody>
      </p:sp>
      <p:sp>
        <p:nvSpPr>
          <p:cNvPr id="212" name="Google Shape;212;p29"/>
          <p:cNvSpPr txBox="1"/>
          <p:nvPr>
            <p:ph idx="1" type="body"/>
          </p:nvPr>
        </p:nvSpPr>
        <p:spPr>
          <a:xfrm>
            <a:off x="754800" y="915775"/>
            <a:ext cx="7569900" cy="3522900"/>
          </a:xfrm>
          <a:prstGeom prst="rect">
            <a:avLst/>
          </a:prstGeom>
        </p:spPr>
        <p:txBody>
          <a:bodyPr anchorCtr="0" anchor="t" bIns="91425" lIns="91425" spcFirstLastPara="1" rIns="91425" wrap="square" tIns="91425">
            <a:noAutofit/>
          </a:bodyPr>
          <a:lstStyle/>
          <a:p>
            <a:pPr indent="-450850" lvl="0" marL="457200" rtl="0" algn="l">
              <a:spcBef>
                <a:spcPts val="0"/>
              </a:spcBef>
              <a:spcAft>
                <a:spcPts val="0"/>
              </a:spcAft>
              <a:buSzPts val="3500"/>
              <a:buFont typeface="Times New Roman"/>
              <a:buChar char="●"/>
            </a:pPr>
            <a:r>
              <a:rPr lang="en" sz="3500">
                <a:latin typeface="Times New Roman"/>
                <a:ea typeface="Times New Roman"/>
                <a:cs typeface="Times New Roman"/>
                <a:sym typeface="Times New Roman"/>
              </a:rPr>
              <a:t>Cobit</a:t>
            </a:r>
            <a:endParaRPr sz="3500">
              <a:latin typeface="Times New Roman"/>
              <a:ea typeface="Times New Roman"/>
              <a:cs typeface="Times New Roman"/>
              <a:sym typeface="Times New Roman"/>
            </a:endParaRPr>
          </a:p>
          <a:p>
            <a:pPr indent="-450850" lvl="0" marL="457200" rtl="0" algn="l">
              <a:spcBef>
                <a:spcPts val="0"/>
              </a:spcBef>
              <a:spcAft>
                <a:spcPts val="0"/>
              </a:spcAft>
              <a:buSzPts val="3500"/>
              <a:buFont typeface="Times New Roman"/>
              <a:buChar char="●"/>
            </a:pPr>
            <a:r>
              <a:rPr lang="en" sz="3500">
                <a:latin typeface="Times New Roman"/>
                <a:ea typeface="Times New Roman"/>
                <a:cs typeface="Times New Roman"/>
                <a:sym typeface="Times New Roman"/>
              </a:rPr>
              <a:t>Cadbury</a:t>
            </a:r>
            <a:endParaRPr sz="3500">
              <a:latin typeface="Times New Roman"/>
              <a:ea typeface="Times New Roman"/>
              <a:cs typeface="Times New Roman"/>
              <a:sym typeface="Times New Roman"/>
            </a:endParaRPr>
          </a:p>
          <a:p>
            <a:pPr indent="-450850" lvl="0" marL="457200" rtl="0" algn="l">
              <a:spcBef>
                <a:spcPts val="0"/>
              </a:spcBef>
              <a:spcAft>
                <a:spcPts val="0"/>
              </a:spcAft>
              <a:buSzPts val="3500"/>
              <a:buFont typeface="Times New Roman"/>
              <a:buChar char="●"/>
            </a:pPr>
            <a:r>
              <a:rPr lang="en" sz="3500">
                <a:latin typeface="Times New Roman"/>
                <a:ea typeface="Times New Roman"/>
                <a:cs typeface="Times New Roman"/>
                <a:sym typeface="Times New Roman"/>
              </a:rPr>
              <a:t>ISO 27001</a:t>
            </a:r>
            <a:endParaRPr sz="3500">
              <a:latin typeface="Times New Roman"/>
              <a:ea typeface="Times New Roman"/>
              <a:cs typeface="Times New Roman"/>
              <a:sym typeface="Times New Roman"/>
            </a:endParaRPr>
          </a:p>
          <a:p>
            <a:pPr indent="-450850" lvl="0" marL="457200" rtl="0" algn="l">
              <a:spcBef>
                <a:spcPts val="0"/>
              </a:spcBef>
              <a:spcAft>
                <a:spcPts val="0"/>
              </a:spcAft>
              <a:buSzPts val="3500"/>
              <a:buFont typeface="Times New Roman"/>
              <a:buChar char="●"/>
            </a:pPr>
            <a:r>
              <a:rPr lang="en" sz="3500">
                <a:latin typeface="Times New Roman"/>
                <a:ea typeface="Times New Roman"/>
                <a:cs typeface="Times New Roman"/>
                <a:sym typeface="Times New Roman"/>
              </a:rPr>
              <a:t>OWASP</a:t>
            </a:r>
            <a:endParaRPr sz="3500">
              <a:latin typeface="Times New Roman"/>
              <a:ea typeface="Times New Roman"/>
              <a:cs typeface="Times New Roman"/>
              <a:sym typeface="Times New Roman"/>
            </a:endParaRPr>
          </a:p>
          <a:p>
            <a:pPr indent="-450850" lvl="0" marL="457200" rtl="0" algn="l">
              <a:spcBef>
                <a:spcPts val="0"/>
              </a:spcBef>
              <a:spcAft>
                <a:spcPts val="0"/>
              </a:spcAft>
              <a:buSzPts val="3500"/>
              <a:buFont typeface="Times New Roman"/>
              <a:buChar char="●"/>
            </a:pPr>
            <a:r>
              <a:rPr lang="en" sz="3500">
                <a:latin typeface="Times New Roman"/>
                <a:ea typeface="Times New Roman"/>
                <a:cs typeface="Times New Roman"/>
                <a:sym typeface="Times New Roman"/>
              </a:rPr>
              <a:t>OSSTMM</a:t>
            </a:r>
            <a:endParaRPr sz="35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0"/>
          <p:cNvSpPr txBox="1"/>
          <p:nvPr>
            <p:ph type="title"/>
          </p:nvPr>
        </p:nvSpPr>
        <p:spPr>
          <a:xfrm>
            <a:off x="734325" y="347150"/>
            <a:ext cx="7505700" cy="3672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900"/>
              </a:spcAft>
              <a:buSzPts val="990"/>
              <a:buNone/>
            </a:pPr>
            <a:r>
              <a:rPr b="1" lang="en" sz="1280">
                <a:solidFill>
                  <a:srgbClr val="202124"/>
                </a:solidFill>
                <a:highlight>
                  <a:srgbClr val="FFFFFF"/>
                </a:highlight>
                <a:latin typeface="Arial"/>
                <a:ea typeface="Arial"/>
                <a:cs typeface="Arial"/>
                <a:sym typeface="Arial"/>
              </a:rPr>
              <a:t>COBIT: CONTROL OBJECTIVE FOR INFORMATION AND RELATED TECHNOLOGIES</a:t>
            </a:r>
            <a:endParaRPr b="1" sz="2900"/>
          </a:p>
        </p:txBody>
      </p:sp>
      <p:sp>
        <p:nvSpPr>
          <p:cNvPr id="218" name="Google Shape;218;p30"/>
          <p:cNvSpPr txBox="1"/>
          <p:nvPr>
            <p:ph idx="1" type="body"/>
          </p:nvPr>
        </p:nvSpPr>
        <p:spPr>
          <a:xfrm>
            <a:off x="606325" y="788500"/>
            <a:ext cx="7633800" cy="395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4D5156"/>
                </a:solidFill>
                <a:highlight>
                  <a:srgbClr val="FFFFFF"/>
                </a:highlight>
                <a:latin typeface="Times New Roman"/>
                <a:ea typeface="Times New Roman"/>
                <a:cs typeface="Times New Roman"/>
                <a:sym typeface="Times New Roman"/>
              </a:rPr>
              <a:t>Definition : Itis a framework that aims to </a:t>
            </a:r>
            <a:r>
              <a:rPr lang="en" sz="1600">
                <a:solidFill>
                  <a:srgbClr val="040C28"/>
                </a:solidFill>
                <a:highlight>
                  <a:srgbClr val="FFFFFF"/>
                </a:highlight>
                <a:latin typeface="Times New Roman"/>
                <a:ea typeface="Times New Roman"/>
                <a:cs typeface="Times New Roman"/>
                <a:sym typeface="Times New Roman"/>
              </a:rPr>
              <a:t>help organizations that are looking to develop, implement, monitor, and improve IT governance and information management.</a:t>
            </a:r>
            <a:endParaRPr sz="1600">
              <a:solidFill>
                <a:srgbClr val="040C28"/>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040C28"/>
              </a:solidFill>
              <a:highlight>
                <a:srgbClr val="FFFFFF"/>
              </a:highlight>
              <a:latin typeface="Times New Roman"/>
              <a:ea typeface="Times New Roman"/>
              <a:cs typeface="Times New Roman"/>
              <a:sym typeface="Times New Roman"/>
            </a:endParaRPr>
          </a:p>
          <a:p>
            <a:pPr indent="0" lvl="0" marL="0" rtl="0" algn="l">
              <a:spcBef>
                <a:spcPts val="0"/>
              </a:spcBef>
              <a:spcAft>
                <a:spcPts val="1200"/>
              </a:spcAft>
              <a:buNone/>
            </a:pPr>
            <a:r>
              <a:t/>
            </a:r>
            <a:endParaRPr/>
          </a:p>
        </p:txBody>
      </p:sp>
      <p:pic>
        <p:nvPicPr>
          <p:cNvPr id="219" name="Google Shape;219;p30"/>
          <p:cNvPicPr preferRelativeResize="0"/>
          <p:nvPr/>
        </p:nvPicPr>
        <p:blipFill>
          <a:blip r:embed="rId3">
            <a:alphaModFix/>
          </a:blip>
          <a:stretch>
            <a:fillRect/>
          </a:stretch>
        </p:blipFill>
        <p:spPr>
          <a:xfrm>
            <a:off x="547375" y="1467250"/>
            <a:ext cx="8055226" cy="3414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31"/>
          <p:cNvPicPr preferRelativeResize="0"/>
          <p:nvPr/>
        </p:nvPicPr>
        <p:blipFill>
          <a:blip r:embed="rId3">
            <a:alphaModFix/>
          </a:blip>
          <a:stretch>
            <a:fillRect/>
          </a:stretch>
        </p:blipFill>
        <p:spPr>
          <a:xfrm>
            <a:off x="194825" y="46350"/>
            <a:ext cx="4838700" cy="4838700"/>
          </a:xfrm>
          <a:prstGeom prst="rect">
            <a:avLst/>
          </a:prstGeom>
          <a:noFill/>
          <a:ln>
            <a:noFill/>
          </a:ln>
        </p:spPr>
      </p:pic>
      <p:sp>
        <p:nvSpPr>
          <p:cNvPr id="225" name="Google Shape;225;p31"/>
          <p:cNvSpPr txBox="1"/>
          <p:nvPr/>
        </p:nvSpPr>
        <p:spPr>
          <a:xfrm>
            <a:off x="5419250" y="190900"/>
            <a:ext cx="3384900" cy="48948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Clr>
                <a:srgbClr val="202124"/>
              </a:buClr>
              <a:buSzPts val="2100"/>
              <a:buFont typeface="Times New Roman"/>
              <a:buChar char="●"/>
            </a:pPr>
            <a:r>
              <a:rPr lang="en" sz="2100">
                <a:solidFill>
                  <a:srgbClr val="202124"/>
                </a:solidFill>
                <a:highlight>
                  <a:srgbClr val="FFFFFF"/>
                </a:highlight>
                <a:latin typeface="Times New Roman"/>
                <a:ea typeface="Times New Roman"/>
                <a:cs typeface="Times New Roman"/>
                <a:sym typeface="Times New Roman"/>
              </a:rPr>
              <a:t> The COBIT framework was created by ISACA to </a:t>
            </a:r>
            <a:r>
              <a:rPr b="1" lang="en" sz="2100">
                <a:solidFill>
                  <a:srgbClr val="202124"/>
                </a:solidFill>
                <a:highlight>
                  <a:srgbClr val="FFFFFF"/>
                </a:highlight>
                <a:latin typeface="Times New Roman"/>
                <a:ea typeface="Times New Roman"/>
                <a:cs typeface="Times New Roman"/>
                <a:sym typeface="Times New Roman"/>
              </a:rPr>
              <a:t>bridge the crucial gap between technical issues, business risks and control requirements.</a:t>
            </a:r>
            <a:endParaRPr b="1" sz="2100">
              <a:solidFill>
                <a:srgbClr val="202124"/>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t/>
            </a:r>
            <a:endParaRPr b="1" sz="2100">
              <a:solidFill>
                <a:srgbClr val="202124"/>
              </a:solidFill>
              <a:highlight>
                <a:srgbClr val="FFFFFF"/>
              </a:highlight>
              <a:latin typeface="Times New Roman"/>
              <a:ea typeface="Times New Roman"/>
              <a:cs typeface="Times New Roman"/>
              <a:sym typeface="Times New Roman"/>
            </a:endParaRPr>
          </a:p>
          <a:p>
            <a:pPr indent="-368300" lvl="0" marL="457200" rtl="0" algn="l">
              <a:spcBef>
                <a:spcPts val="0"/>
              </a:spcBef>
              <a:spcAft>
                <a:spcPts val="0"/>
              </a:spcAft>
              <a:buSzPts val="2200"/>
              <a:buFont typeface="Times New Roman"/>
              <a:buChar char="●"/>
            </a:pPr>
            <a:r>
              <a:rPr lang="en" sz="2200">
                <a:solidFill>
                  <a:srgbClr val="040C28"/>
                </a:solidFill>
                <a:latin typeface="Times New Roman"/>
                <a:ea typeface="Times New Roman"/>
                <a:cs typeface="Times New Roman"/>
                <a:sym typeface="Times New Roman"/>
              </a:rPr>
              <a:t>COBIT provides the </a:t>
            </a:r>
            <a:r>
              <a:rPr b="1" lang="en" sz="2200">
                <a:solidFill>
                  <a:srgbClr val="040C28"/>
                </a:solidFill>
                <a:latin typeface="Times New Roman"/>
                <a:ea typeface="Times New Roman"/>
                <a:cs typeface="Times New Roman"/>
                <a:sym typeface="Times New Roman"/>
              </a:rPr>
              <a:t>roadmap</a:t>
            </a:r>
            <a:r>
              <a:rPr lang="en" sz="2200">
                <a:solidFill>
                  <a:srgbClr val="040C28"/>
                </a:solidFill>
                <a:latin typeface="Times New Roman"/>
                <a:ea typeface="Times New Roman"/>
                <a:cs typeface="Times New Roman"/>
                <a:sym typeface="Times New Roman"/>
              </a:rPr>
              <a:t> for what needs to be done, and ITIL offers the means of </a:t>
            </a:r>
            <a:r>
              <a:rPr b="1" lang="en" sz="2200">
                <a:solidFill>
                  <a:srgbClr val="040C28"/>
                </a:solidFill>
                <a:latin typeface="Times New Roman"/>
                <a:ea typeface="Times New Roman"/>
                <a:cs typeface="Times New Roman"/>
                <a:sym typeface="Times New Roman"/>
              </a:rPr>
              <a:t>achieving</a:t>
            </a:r>
            <a:r>
              <a:rPr lang="en" sz="2200">
                <a:solidFill>
                  <a:srgbClr val="040C28"/>
                </a:solidFill>
                <a:latin typeface="Times New Roman"/>
                <a:ea typeface="Times New Roman"/>
                <a:cs typeface="Times New Roman"/>
                <a:sym typeface="Times New Roman"/>
              </a:rPr>
              <a:t> those ends</a:t>
            </a:r>
            <a:r>
              <a:rPr lang="en" sz="2200">
                <a:solidFill>
                  <a:srgbClr val="4D5156"/>
                </a:solidFill>
                <a:highlight>
                  <a:srgbClr val="FFFFFF"/>
                </a:highlight>
                <a:latin typeface="Times New Roman"/>
                <a:ea typeface="Times New Roman"/>
                <a:cs typeface="Times New Roman"/>
                <a:sym typeface="Times New Roman"/>
              </a:rPr>
              <a:t>.</a:t>
            </a:r>
            <a:endParaRPr sz="2200">
              <a:solidFill>
                <a:srgbClr val="4D5156"/>
              </a:solidFill>
              <a:highlight>
                <a:srgbClr val="FFFFFF"/>
              </a:highlight>
              <a:latin typeface="Times New Roman"/>
              <a:ea typeface="Times New Roman"/>
              <a:cs typeface="Times New Roman"/>
              <a:sym typeface="Times New Roman"/>
            </a:endParaRPr>
          </a:p>
          <a:p>
            <a:pPr indent="-317500" lvl="0" marL="457200" rtl="0" algn="l">
              <a:spcBef>
                <a:spcPts val="0"/>
              </a:spcBef>
              <a:spcAft>
                <a:spcPts val="0"/>
              </a:spcAft>
              <a:buClr>
                <a:srgbClr val="4D5156"/>
              </a:buClr>
              <a:buSzPts val="1400"/>
              <a:buFont typeface="Times New Roman"/>
              <a:buChar char="●"/>
            </a:pPr>
            <a:r>
              <a:rPr lang="en">
                <a:solidFill>
                  <a:srgbClr val="4D5156"/>
                </a:solidFill>
                <a:highlight>
                  <a:srgbClr val="FFFFFF"/>
                </a:highlight>
                <a:latin typeface="Times New Roman"/>
                <a:ea typeface="Times New Roman"/>
                <a:cs typeface="Times New Roman"/>
                <a:sym typeface="Times New Roman"/>
              </a:rPr>
              <a:t>(</a:t>
            </a:r>
            <a:r>
              <a:rPr lang="en">
                <a:solidFill>
                  <a:srgbClr val="202124"/>
                </a:solidFill>
                <a:highlight>
                  <a:srgbClr val="FFFFFF"/>
                </a:highlight>
                <a:latin typeface="Times New Roman"/>
                <a:ea typeface="Times New Roman"/>
                <a:cs typeface="Times New Roman"/>
                <a:sym typeface="Times New Roman"/>
              </a:rPr>
              <a:t>Information Technology Infrastructure Library)</a:t>
            </a:r>
            <a:endParaRPr b="1" sz="1800">
              <a:solidFill>
                <a:srgbClr val="202124"/>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250375"/>
            <a:ext cx="7505700" cy="72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Cloud Computing </a:t>
            </a:r>
            <a:endParaRPr/>
          </a:p>
        </p:txBody>
      </p:sp>
      <p:sp>
        <p:nvSpPr>
          <p:cNvPr id="135" name="Google Shape;135;p14"/>
          <p:cNvSpPr txBox="1"/>
          <p:nvPr>
            <p:ph idx="1" type="body"/>
          </p:nvPr>
        </p:nvSpPr>
        <p:spPr>
          <a:xfrm>
            <a:off x="819150" y="880150"/>
            <a:ext cx="7505700" cy="3846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6" name="Google Shape;136;p14"/>
          <p:cNvPicPr preferRelativeResize="0"/>
          <p:nvPr/>
        </p:nvPicPr>
        <p:blipFill>
          <a:blip r:embed="rId3">
            <a:alphaModFix/>
          </a:blip>
          <a:stretch>
            <a:fillRect/>
          </a:stretch>
        </p:blipFill>
        <p:spPr>
          <a:xfrm>
            <a:off x="555400" y="839875"/>
            <a:ext cx="8195676" cy="39268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32"/>
          <p:cNvPicPr preferRelativeResize="0"/>
          <p:nvPr/>
        </p:nvPicPr>
        <p:blipFill>
          <a:blip r:embed="rId3">
            <a:alphaModFix/>
          </a:blip>
          <a:stretch>
            <a:fillRect/>
          </a:stretch>
        </p:blipFill>
        <p:spPr>
          <a:xfrm>
            <a:off x="152400" y="152400"/>
            <a:ext cx="8810776" cy="4294900"/>
          </a:xfrm>
          <a:prstGeom prst="rect">
            <a:avLst/>
          </a:prstGeom>
          <a:noFill/>
          <a:ln>
            <a:noFill/>
          </a:ln>
        </p:spPr>
      </p:pic>
      <p:sp>
        <p:nvSpPr>
          <p:cNvPr id="231" name="Google Shape;231;p32"/>
          <p:cNvSpPr txBox="1"/>
          <p:nvPr/>
        </p:nvSpPr>
        <p:spPr>
          <a:xfrm>
            <a:off x="351800" y="4616975"/>
            <a:ext cx="8568900" cy="5265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33333"/>
              </a:lnSpc>
              <a:spcBef>
                <a:spcPts val="0"/>
              </a:spcBef>
              <a:spcAft>
                <a:spcPts val="0"/>
              </a:spcAft>
              <a:buNone/>
            </a:pPr>
            <a:r>
              <a:rPr b="1" lang="en" sz="2150">
                <a:highlight>
                  <a:srgbClr val="FFFFFF"/>
                </a:highlight>
                <a:latin typeface="Times New Roman"/>
                <a:ea typeface="Times New Roman"/>
                <a:cs typeface="Times New Roman"/>
                <a:sym typeface="Times New Roman"/>
              </a:rPr>
              <a:t>COBIT 2019 vs COBIT 5</a:t>
            </a:r>
            <a:endParaRPr b="1" sz="2150">
              <a:solidFill>
                <a:schemeClr val="hlink"/>
              </a:solidFill>
              <a:highlight>
                <a:srgbClr val="FFFFFF"/>
              </a:highlight>
              <a:uFill>
                <a:noFill/>
              </a:uFill>
              <a:latin typeface="Times New Roman"/>
              <a:ea typeface="Times New Roman"/>
              <a:cs typeface="Times New Roman"/>
              <a:sym typeface="Times New Roman"/>
              <a:hlinkClick r:id="rId4"/>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3"/>
          <p:cNvSpPr txBox="1"/>
          <p:nvPr>
            <p:ph type="title"/>
          </p:nvPr>
        </p:nvSpPr>
        <p:spPr>
          <a:xfrm>
            <a:off x="893375" y="368375"/>
            <a:ext cx="7505700" cy="65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Cadbury</a:t>
            </a:r>
            <a:endParaRPr/>
          </a:p>
        </p:txBody>
      </p:sp>
      <p:sp>
        <p:nvSpPr>
          <p:cNvPr id="237" name="Google Shape;237;p33"/>
          <p:cNvSpPr txBox="1"/>
          <p:nvPr>
            <p:ph idx="1" type="body"/>
          </p:nvPr>
        </p:nvSpPr>
        <p:spPr>
          <a:xfrm>
            <a:off x="542375" y="1159625"/>
            <a:ext cx="8207700" cy="34170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349250" lvl="0" marL="457200" rtl="0" algn="just">
              <a:spcBef>
                <a:spcPts val="0"/>
              </a:spcBef>
              <a:spcAft>
                <a:spcPts val="0"/>
              </a:spcAft>
              <a:buClr>
                <a:srgbClr val="202124"/>
              </a:buClr>
              <a:buSzPts val="1900"/>
              <a:buFont typeface="Times New Roman"/>
              <a:buChar char="●"/>
            </a:pPr>
            <a:r>
              <a:rPr lang="en" sz="1900">
                <a:solidFill>
                  <a:srgbClr val="202124"/>
                </a:solidFill>
                <a:highlight>
                  <a:srgbClr val="FFFFFF"/>
                </a:highlight>
                <a:latin typeface="Times New Roman"/>
                <a:ea typeface="Times New Roman"/>
                <a:cs typeface="Times New Roman"/>
                <a:sym typeface="Times New Roman"/>
              </a:rPr>
              <a:t>Cadbury rules were submitted as </a:t>
            </a:r>
            <a:r>
              <a:rPr b="1" lang="en" sz="1900">
                <a:solidFill>
                  <a:srgbClr val="202124"/>
                </a:solidFill>
                <a:highlight>
                  <a:srgbClr val="FFFFFF"/>
                </a:highlight>
                <a:latin typeface="Times New Roman"/>
                <a:ea typeface="Times New Roman"/>
                <a:cs typeface="Times New Roman"/>
                <a:sym typeface="Times New Roman"/>
              </a:rPr>
              <a:t>Code of Best Practices</a:t>
            </a:r>
            <a:r>
              <a:rPr lang="en" sz="1900">
                <a:solidFill>
                  <a:srgbClr val="202124"/>
                </a:solidFill>
                <a:highlight>
                  <a:srgbClr val="FFFFFF"/>
                </a:highlight>
                <a:latin typeface="Times New Roman"/>
                <a:ea typeface="Times New Roman"/>
                <a:cs typeface="Times New Roman"/>
                <a:sym typeface="Times New Roman"/>
              </a:rPr>
              <a:t>' in 1992, it represents the UK Corporate Governance code popularly called the Code.</a:t>
            </a:r>
            <a:endParaRPr sz="1900">
              <a:solidFill>
                <a:srgbClr val="202124"/>
              </a:solidFill>
              <a:highlight>
                <a:srgbClr val="FFFFFF"/>
              </a:highlight>
              <a:latin typeface="Times New Roman"/>
              <a:ea typeface="Times New Roman"/>
              <a:cs typeface="Times New Roman"/>
              <a:sym typeface="Times New Roman"/>
            </a:endParaRPr>
          </a:p>
          <a:p>
            <a:pPr indent="-349250" lvl="0" marL="457200" rtl="0" algn="just">
              <a:spcBef>
                <a:spcPts val="0"/>
              </a:spcBef>
              <a:spcAft>
                <a:spcPts val="0"/>
              </a:spcAft>
              <a:buClr>
                <a:srgbClr val="202124"/>
              </a:buClr>
              <a:buSzPts val="1900"/>
              <a:buFont typeface="Times New Roman"/>
              <a:buChar char="●"/>
            </a:pPr>
            <a:r>
              <a:rPr lang="en" sz="1900">
                <a:solidFill>
                  <a:srgbClr val="202124"/>
                </a:solidFill>
                <a:highlight>
                  <a:srgbClr val="FFFFFF"/>
                </a:highlight>
                <a:latin typeface="Times New Roman"/>
                <a:ea typeface="Times New Roman"/>
                <a:cs typeface="Times New Roman"/>
                <a:sym typeface="Times New Roman"/>
              </a:rPr>
              <a:t>Cadbury Rules are </a:t>
            </a:r>
            <a:r>
              <a:rPr lang="en" sz="1900">
                <a:solidFill>
                  <a:srgbClr val="202124"/>
                </a:solidFill>
                <a:latin typeface="Times New Roman"/>
                <a:ea typeface="Times New Roman"/>
                <a:cs typeface="Times New Roman"/>
                <a:sym typeface="Times New Roman"/>
              </a:rPr>
              <a:t>guidelines or recommendations on corporate governance that were specified by the UKs Cadbury Committee</a:t>
            </a:r>
            <a:r>
              <a:rPr lang="en" sz="1900">
                <a:solidFill>
                  <a:srgbClr val="202124"/>
                </a:solidFill>
                <a:highlight>
                  <a:srgbClr val="FFFFFF"/>
                </a:highlight>
                <a:latin typeface="Times New Roman"/>
                <a:ea typeface="Times New Roman"/>
                <a:cs typeface="Times New Roman"/>
                <a:sym typeface="Times New Roman"/>
              </a:rPr>
              <a:t>. </a:t>
            </a:r>
            <a:endParaRPr sz="1900">
              <a:solidFill>
                <a:srgbClr val="202124"/>
              </a:solidFill>
              <a:highlight>
                <a:srgbClr val="FFFFFF"/>
              </a:highlight>
              <a:latin typeface="Times New Roman"/>
              <a:ea typeface="Times New Roman"/>
              <a:cs typeface="Times New Roman"/>
              <a:sym typeface="Times New Roman"/>
            </a:endParaRPr>
          </a:p>
          <a:p>
            <a:pPr indent="-349250" lvl="0" marL="457200" rtl="0" algn="just">
              <a:spcBef>
                <a:spcPts val="0"/>
              </a:spcBef>
              <a:spcAft>
                <a:spcPts val="0"/>
              </a:spcAft>
              <a:buClr>
                <a:srgbClr val="202124"/>
              </a:buClr>
              <a:buSzPts val="1900"/>
              <a:buFont typeface="Times New Roman"/>
              <a:buChar char="●"/>
            </a:pPr>
            <a:r>
              <a:rPr lang="en" sz="1900">
                <a:solidFill>
                  <a:srgbClr val="202124"/>
                </a:solidFill>
                <a:latin typeface="Times New Roman"/>
                <a:ea typeface="Times New Roman"/>
                <a:cs typeface="Times New Roman"/>
                <a:sym typeface="Times New Roman"/>
              </a:rPr>
              <a:t>These rules were submitted in 1992 with the aim of raising the standards of </a:t>
            </a:r>
            <a:r>
              <a:rPr b="1" lang="en" sz="1900">
                <a:solidFill>
                  <a:srgbClr val="202124"/>
                </a:solidFill>
                <a:latin typeface="Times New Roman"/>
                <a:ea typeface="Times New Roman"/>
                <a:cs typeface="Times New Roman"/>
                <a:sym typeface="Times New Roman"/>
              </a:rPr>
              <a:t>corporate governance as well as financial reporting and auditing in organizations.</a:t>
            </a:r>
            <a:endParaRPr b="1" sz="1900">
              <a:solidFill>
                <a:srgbClr val="202124"/>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4"/>
          <p:cNvSpPr txBox="1"/>
          <p:nvPr>
            <p:ph type="title"/>
          </p:nvPr>
        </p:nvSpPr>
        <p:spPr>
          <a:xfrm>
            <a:off x="479050" y="231575"/>
            <a:ext cx="7845900" cy="504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n" sz="3500">
                <a:solidFill>
                  <a:schemeClr val="dk2"/>
                </a:solidFill>
                <a:latin typeface="Times New Roman"/>
                <a:ea typeface="Times New Roman"/>
                <a:cs typeface="Times New Roman"/>
                <a:sym typeface="Times New Roman"/>
              </a:rPr>
              <a:t>ISO 27001</a:t>
            </a:r>
            <a:endParaRPr/>
          </a:p>
        </p:txBody>
      </p:sp>
      <p:sp>
        <p:nvSpPr>
          <p:cNvPr id="243" name="Google Shape;243;p34"/>
          <p:cNvSpPr txBox="1"/>
          <p:nvPr>
            <p:ph idx="1" type="body"/>
          </p:nvPr>
        </p:nvSpPr>
        <p:spPr>
          <a:xfrm>
            <a:off x="430650" y="883950"/>
            <a:ext cx="8282700" cy="4259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650">
                <a:solidFill>
                  <a:srgbClr val="4D5156"/>
                </a:solidFill>
                <a:highlight>
                  <a:srgbClr val="FFFFFF"/>
                </a:highlight>
                <a:latin typeface="Times New Roman"/>
                <a:ea typeface="Times New Roman"/>
                <a:cs typeface="Times New Roman"/>
                <a:sym typeface="Times New Roman"/>
              </a:rPr>
              <a:t>ISO/IEC 27001 is an </a:t>
            </a:r>
            <a:r>
              <a:rPr b="1" lang="en" sz="1650">
                <a:solidFill>
                  <a:srgbClr val="4D5156"/>
                </a:solidFill>
                <a:highlight>
                  <a:srgbClr val="FFFFFF"/>
                </a:highlight>
                <a:latin typeface="Times New Roman"/>
                <a:ea typeface="Times New Roman"/>
                <a:cs typeface="Times New Roman"/>
                <a:sym typeface="Times New Roman"/>
              </a:rPr>
              <a:t>international standard </a:t>
            </a:r>
            <a:r>
              <a:rPr lang="en" sz="1650">
                <a:solidFill>
                  <a:srgbClr val="4D5156"/>
                </a:solidFill>
                <a:highlight>
                  <a:srgbClr val="FFFFFF"/>
                </a:highlight>
                <a:latin typeface="Times New Roman"/>
                <a:ea typeface="Times New Roman"/>
                <a:cs typeface="Times New Roman"/>
                <a:sym typeface="Times New Roman"/>
              </a:rPr>
              <a:t>to manage information security. The standard was originally published jointly by the International Organization for Standardization and the International Electrotechnical Commission in 2005, revised in 2013, and again most recently in 2022.</a:t>
            </a:r>
            <a:endParaRPr sz="1650">
              <a:solidFill>
                <a:srgbClr val="4D5156"/>
              </a:solidFill>
              <a:highlight>
                <a:srgbClr val="FFFFFF"/>
              </a:highlight>
              <a:latin typeface="Times New Roman"/>
              <a:ea typeface="Times New Roman"/>
              <a:cs typeface="Times New Roman"/>
              <a:sym typeface="Times New Roman"/>
            </a:endParaRPr>
          </a:p>
          <a:p>
            <a:pPr indent="0" lvl="0" marL="0" rtl="0" algn="just">
              <a:spcBef>
                <a:spcPts val="1200"/>
              </a:spcBef>
              <a:spcAft>
                <a:spcPts val="1200"/>
              </a:spcAft>
              <a:buNone/>
            </a:pPr>
            <a:r>
              <a:t/>
            </a:r>
            <a:endParaRPr sz="1650">
              <a:solidFill>
                <a:srgbClr val="4D5156"/>
              </a:solidFill>
              <a:highlight>
                <a:srgbClr val="FFFFFF"/>
              </a:highlight>
              <a:latin typeface="Times New Roman"/>
              <a:ea typeface="Times New Roman"/>
              <a:cs typeface="Times New Roman"/>
              <a:sym typeface="Times New Roman"/>
            </a:endParaRPr>
          </a:p>
        </p:txBody>
      </p:sp>
      <p:pic>
        <p:nvPicPr>
          <p:cNvPr id="244" name="Google Shape;244;p34"/>
          <p:cNvPicPr preferRelativeResize="0"/>
          <p:nvPr/>
        </p:nvPicPr>
        <p:blipFill>
          <a:blip r:embed="rId3">
            <a:alphaModFix/>
          </a:blip>
          <a:stretch>
            <a:fillRect/>
          </a:stretch>
        </p:blipFill>
        <p:spPr>
          <a:xfrm>
            <a:off x="1585225" y="2190200"/>
            <a:ext cx="5633550" cy="26512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35"/>
          <p:cNvPicPr preferRelativeResize="0"/>
          <p:nvPr/>
        </p:nvPicPr>
        <p:blipFill>
          <a:blip r:embed="rId3">
            <a:alphaModFix/>
          </a:blip>
          <a:stretch>
            <a:fillRect/>
          </a:stretch>
        </p:blipFill>
        <p:spPr>
          <a:xfrm>
            <a:off x="447250" y="85775"/>
            <a:ext cx="8102326" cy="48672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id="254" name="Google Shape;254;p36"/>
          <p:cNvPicPr preferRelativeResize="0"/>
          <p:nvPr/>
        </p:nvPicPr>
        <p:blipFill>
          <a:blip r:embed="rId3">
            <a:alphaModFix/>
          </a:blip>
          <a:stretch>
            <a:fillRect/>
          </a:stretch>
        </p:blipFill>
        <p:spPr>
          <a:xfrm>
            <a:off x="67575" y="205425"/>
            <a:ext cx="8839201" cy="45812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7"/>
          <p:cNvSpPr txBox="1"/>
          <p:nvPr>
            <p:ph type="title"/>
          </p:nvPr>
        </p:nvSpPr>
        <p:spPr>
          <a:xfrm>
            <a:off x="553300" y="283525"/>
            <a:ext cx="8208300" cy="5793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n" sz="3500">
                <a:solidFill>
                  <a:schemeClr val="dk2"/>
                </a:solidFill>
                <a:latin typeface="Times New Roman"/>
                <a:ea typeface="Times New Roman"/>
                <a:cs typeface="Times New Roman"/>
                <a:sym typeface="Times New Roman"/>
              </a:rPr>
              <a:t>OWASP</a:t>
            </a:r>
            <a:endParaRPr/>
          </a:p>
        </p:txBody>
      </p:sp>
      <p:sp>
        <p:nvSpPr>
          <p:cNvPr id="260" name="Google Shape;260;p37"/>
          <p:cNvSpPr txBox="1"/>
          <p:nvPr>
            <p:ph idx="1" type="body"/>
          </p:nvPr>
        </p:nvSpPr>
        <p:spPr>
          <a:xfrm>
            <a:off x="500275" y="862825"/>
            <a:ext cx="8261400" cy="3860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1" name="Google Shape;261;p37"/>
          <p:cNvPicPr preferRelativeResize="0"/>
          <p:nvPr/>
        </p:nvPicPr>
        <p:blipFill>
          <a:blip r:embed="rId3">
            <a:alphaModFix/>
          </a:blip>
          <a:stretch>
            <a:fillRect/>
          </a:stretch>
        </p:blipFill>
        <p:spPr>
          <a:xfrm>
            <a:off x="500275" y="862825"/>
            <a:ext cx="8261399" cy="39556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8"/>
          <p:cNvSpPr txBox="1"/>
          <p:nvPr>
            <p:ph type="title"/>
          </p:nvPr>
        </p:nvSpPr>
        <p:spPr>
          <a:xfrm>
            <a:off x="495025" y="113900"/>
            <a:ext cx="8038800" cy="6534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n" sz="3500">
                <a:solidFill>
                  <a:schemeClr val="dk2"/>
                </a:solidFill>
                <a:latin typeface="Times New Roman"/>
                <a:ea typeface="Times New Roman"/>
                <a:cs typeface="Times New Roman"/>
                <a:sym typeface="Times New Roman"/>
              </a:rPr>
              <a:t>OSSTMM</a:t>
            </a:r>
            <a:endParaRPr/>
          </a:p>
        </p:txBody>
      </p:sp>
      <p:sp>
        <p:nvSpPr>
          <p:cNvPr id="267" name="Google Shape;267;p38"/>
          <p:cNvSpPr txBox="1"/>
          <p:nvPr>
            <p:ph idx="1" type="body"/>
          </p:nvPr>
        </p:nvSpPr>
        <p:spPr>
          <a:xfrm>
            <a:off x="447250" y="629425"/>
            <a:ext cx="8304000" cy="4146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solidFill>
                  <a:srgbClr val="202124"/>
                </a:solidFill>
                <a:highlight>
                  <a:srgbClr val="FFFFFF"/>
                </a:highlight>
                <a:latin typeface="Arial"/>
                <a:ea typeface="Arial"/>
                <a:cs typeface="Arial"/>
                <a:sym typeface="Arial"/>
              </a:rPr>
              <a:t>The </a:t>
            </a:r>
            <a:r>
              <a:rPr lang="en" sz="1500">
                <a:solidFill>
                  <a:srgbClr val="040C28"/>
                </a:solidFill>
                <a:latin typeface="Arial"/>
                <a:ea typeface="Arial"/>
                <a:cs typeface="Arial"/>
                <a:sym typeface="Arial"/>
              </a:rPr>
              <a:t>Open Source Security Testing Methodology Manual</a:t>
            </a:r>
            <a:r>
              <a:rPr lang="en" sz="1500">
                <a:solidFill>
                  <a:srgbClr val="202124"/>
                </a:solidFill>
                <a:highlight>
                  <a:srgbClr val="FFFFFF"/>
                </a:highlight>
                <a:latin typeface="Arial"/>
                <a:ea typeface="Arial"/>
                <a:cs typeface="Arial"/>
                <a:sym typeface="Arial"/>
              </a:rPr>
              <a:t> is a complete methodology for penetration and security testing, security analysis and the measurement of operational security towards building the best possible security defenses for your organization.</a:t>
            </a:r>
            <a:endParaRPr/>
          </a:p>
        </p:txBody>
      </p:sp>
      <p:pic>
        <p:nvPicPr>
          <p:cNvPr id="268" name="Google Shape;268;p38"/>
          <p:cNvPicPr preferRelativeResize="0"/>
          <p:nvPr/>
        </p:nvPicPr>
        <p:blipFill>
          <a:blip r:embed="rId3">
            <a:alphaModFix/>
          </a:blip>
          <a:stretch>
            <a:fillRect/>
          </a:stretch>
        </p:blipFill>
        <p:spPr>
          <a:xfrm>
            <a:off x="595700" y="1711125"/>
            <a:ext cx="2514875" cy="2364975"/>
          </a:xfrm>
          <a:prstGeom prst="rect">
            <a:avLst/>
          </a:prstGeom>
          <a:noFill/>
          <a:ln>
            <a:noFill/>
          </a:ln>
        </p:spPr>
      </p:pic>
      <p:pic>
        <p:nvPicPr>
          <p:cNvPr id="269" name="Google Shape;269;p38"/>
          <p:cNvPicPr preferRelativeResize="0"/>
          <p:nvPr/>
        </p:nvPicPr>
        <p:blipFill>
          <a:blip r:embed="rId4">
            <a:alphaModFix/>
          </a:blip>
          <a:stretch>
            <a:fillRect/>
          </a:stretch>
        </p:blipFill>
        <p:spPr>
          <a:xfrm>
            <a:off x="3490925" y="1541475"/>
            <a:ext cx="5323775" cy="33830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15"/>
          <p:cNvPicPr preferRelativeResize="0"/>
          <p:nvPr/>
        </p:nvPicPr>
        <p:blipFill>
          <a:blip r:embed="rId3">
            <a:alphaModFix/>
          </a:blip>
          <a:stretch>
            <a:fillRect/>
          </a:stretch>
        </p:blipFill>
        <p:spPr>
          <a:xfrm>
            <a:off x="152400" y="152400"/>
            <a:ext cx="8839200" cy="46258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16"/>
          <p:cNvPicPr preferRelativeResize="0"/>
          <p:nvPr/>
        </p:nvPicPr>
        <p:blipFill>
          <a:blip r:embed="rId3">
            <a:alphaModFix/>
          </a:blip>
          <a:stretch>
            <a:fillRect/>
          </a:stretch>
        </p:blipFill>
        <p:spPr>
          <a:xfrm>
            <a:off x="762000" y="148075"/>
            <a:ext cx="7620000" cy="4762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17"/>
          <p:cNvPicPr preferRelativeResize="0"/>
          <p:nvPr/>
        </p:nvPicPr>
        <p:blipFill>
          <a:blip r:embed="rId3">
            <a:alphaModFix/>
          </a:blip>
          <a:stretch>
            <a:fillRect/>
          </a:stretch>
        </p:blipFill>
        <p:spPr>
          <a:xfrm>
            <a:off x="152400" y="152400"/>
            <a:ext cx="8513826" cy="4762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18"/>
          <p:cNvPicPr preferRelativeResize="0"/>
          <p:nvPr/>
        </p:nvPicPr>
        <p:blipFill>
          <a:blip r:embed="rId3">
            <a:alphaModFix/>
          </a:blip>
          <a:stretch>
            <a:fillRect/>
          </a:stretch>
        </p:blipFill>
        <p:spPr>
          <a:xfrm>
            <a:off x="152400" y="152400"/>
            <a:ext cx="8503224" cy="483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19"/>
          <p:cNvPicPr preferRelativeResize="0"/>
          <p:nvPr/>
        </p:nvPicPr>
        <p:blipFill>
          <a:blip r:embed="rId3">
            <a:alphaModFix/>
          </a:blip>
          <a:stretch>
            <a:fillRect/>
          </a:stretch>
        </p:blipFill>
        <p:spPr>
          <a:xfrm>
            <a:off x="152400" y="67350"/>
            <a:ext cx="8757749" cy="4782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0"/>
          <p:cNvPicPr preferRelativeResize="0"/>
          <p:nvPr/>
        </p:nvPicPr>
        <p:blipFill>
          <a:blip r:embed="rId3">
            <a:alphaModFix/>
          </a:blip>
          <a:stretch>
            <a:fillRect/>
          </a:stretch>
        </p:blipFill>
        <p:spPr>
          <a:xfrm>
            <a:off x="1497125" y="302250"/>
            <a:ext cx="6310075" cy="4539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1"/>
          <p:cNvPicPr preferRelativeResize="0"/>
          <p:nvPr/>
        </p:nvPicPr>
        <p:blipFill>
          <a:blip r:embed="rId3">
            <a:alphaModFix/>
          </a:blip>
          <a:stretch>
            <a:fillRect/>
          </a:stretch>
        </p:blipFill>
        <p:spPr>
          <a:xfrm>
            <a:off x="1094150" y="46350"/>
            <a:ext cx="7052425"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